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38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50F80-7F23-4DC1-8AC5-7168D261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Garamond" panose="02020404030301010803" pitchFamily="18" charset="0"/>
              </a:rPr>
              <a:t>DOTAZIONE ORGANICA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89E9D2F-24B4-472A-A8B1-C798EAD8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401680"/>
              </p:ext>
            </p:extLst>
          </p:nvPr>
        </p:nvGraphicFramePr>
        <p:xfrm>
          <a:off x="710215" y="1825625"/>
          <a:ext cx="10643585" cy="37044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28717">
                  <a:extLst>
                    <a:ext uri="{9D8B030D-6E8A-4147-A177-3AD203B41FA5}">
                      <a16:colId xmlns:a16="http://schemas.microsoft.com/office/drawing/2014/main" val="3702003053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1984445502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36498878"/>
                    </a:ext>
                  </a:extLst>
                </a:gridCol>
                <a:gridCol w="2562540">
                  <a:extLst>
                    <a:ext uri="{9D8B030D-6E8A-4147-A177-3AD203B41FA5}">
                      <a16:colId xmlns:a16="http://schemas.microsoft.com/office/drawing/2014/main" val="3764298160"/>
                    </a:ext>
                  </a:extLst>
                </a:gridCol>
                <a:gridCol w="1694894">
                  <a:extLst>
                    <a:ext uri="{9D8B030D-6E8A-4147-A177-3AD203B41FA5}">
                      <a16:colId xmlns:a16="http://schemas.microsoft.com/office/drawing/2014/main" val="884582235"/>
                    </a:ext>
                  </a:extLst>
                </a:gridCol>
              </a:tblGrid>
              <a:tr h="621437">
                <a:tc gridSpan="5"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Garamond" panose="02020404030301010803" pitchFamily="18" charset="0"/>
                        </a:rPr>
                        <a:t>ANNO 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15589"/>
                  </a:ext>
                </a:extLst>
              </a:tr>
              <a:tr h="870012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INQUADRAMENTO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DOTAZIONE ORGANICA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INDETERMINATO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DETERMINATO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COSTO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423230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Dirigenti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244.285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018902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Quadri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459.256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537051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Aree professionali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401.917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890315"/>
                  </a:ext>
                </a:extLst>
              </a:tr>
              <a:tr h="504055">
                <a:tc gridSpan="5">
                  <a:txBody>
                    <a:bodyPr/>
                    <a:lstStyle/>
                    <a:p>
                      <a:r>
                        <a:rPr lang="it-IT" sz="1050" b="0" i="1" dirty="0">
                          <a:latin typeface="Garamond" panose="02020404030301010803" pitchFamily="18" charset="0"/>
                        </a:rPr>
                        <a:t>(*) Al 31 dicembre 2021</a:t>
                      </a:r>
                      <a:endParaRPr lang="it-IT" b="0" i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23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DOTAZIONE ORGANICA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13</cp:revision>
  <dcterms:created xsi:type="dcterms:W3CDTF">2022-03-16T11:36:03Z</dcterms:created>
  <dcterms:modified xsi:type="dcterms:W3CDTF">2023-03-28T07:35:36Z</dcterms:modified>
</cp:coreProperties>
</file>